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1" r:id="rId4"/>
    <p:sldId id="258" r:id="rId5"/>
    <p:sldId id="263" r:id="rId6"/>
    <p:sldId id="262" r:id="rId7"/>
    <p:sldId id="259" r:id="rId8"/>
    <p:sldId id="260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1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C8B3CBC-8CEA-4B1B-A59C-7D5FDFBB15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E80C40FF-EA4F-4C03-B259-2DF49E2816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B02FE9E-FDB2-4E3F-879F-AF3B4833A9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428A1-FB8C-40F6-93BB-5BD578C7C1B8}" type="datetimeFigureOut">
              <a:rPr lang="en-US" smtClean="0"/>
              <a:t>12/15/2023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07E64A9-3A67-4CA6-91CD-2820AF142D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DA38D49-F1F6-4FB6-942D-8D8F68B9D2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A2D7F-7ADD-47EB-9458-25EC1560C1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5873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8FDDEB6-BF22-464E-849C-7CA7BD25F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E6EE12E2-36D4-4F04-AF2D-9CFAC7C364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FF5DCCB-0693-4F79-9593-7291374AE6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428A1-FB8C-40F6-93BB-5BD578C7C1B8}" type="datetimeFigureOut">
              <a:rPr lang="en-US" smtClean="0"/>
              <a:t>12/15/2023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61FB80E-F9F8-49C0-9D0F-F372185870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878D08E-DE96-4721-8F7C-FEED33CF22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A2D7F-7ADD-47EB-9458-25EC1560C1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2361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D205B618-E5FD-4EE7-B97D-5E12570499F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5D48ACBE-D53F-4704-A7BD-0BFDDD7A9B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C43F540-1597-4E28-9AB3-A3810325A4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428A1-FB8C-40F6-93BB-5BD578C7C1B8}" type="datetimeFigureOut">
              <a:rPr lang="en-US" smtClean="0"/>
              <a:t>12/15/2023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2C808D7-861C-4DB9-ABE9-F59BCF320E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2A8C676-FCF0-4AD8-8567-B0990FE30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A2D7F-7ADD-47EB-9458-25EC1560C1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1725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647B558-37F6-432F-A4CB-FCE26ADF5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8B644E8-79F3-400A-9078-89FC8CFF4E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DE07472-E2E5-418E-A09A-3D14EF443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428A1-FB8C-40F6-93BB-5BD578C7C1B8}" type="datetimeFigureOut">
              <a:rPr lang="en-US" smtClean="0"/>
              <a:t>12/15/2023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F372252-07F0-4D7D-9FC9-401E6C8A0E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7750DA1-6889-4A83-83F2-B9F163154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A2D7F-7ADD-47EB-9458-25EC1560C1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001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59FECA1-5E2E-4BCE-A1A4-C6C2F553F8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49E27CA-3E3B-4512-8DBE-AE97A62BEE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D0557D5-FC3B-4CB4-932D-6CBF947C19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428A1-FB8C-40F6-93BB-5BD578C7C1B8}" type="datetimeFigureOut">
              <a:rPr lang="en-US" smtClean="0"/>
              <a:t>12/15/2023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06176B1-24B8-4D58-BC60-F21ED5B6B1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BBE1789-ED48-44CE-943F-9F3C2AF27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A2D7F-7ADD-47EB-9458-25EC1560C1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7112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9FCAF99-F417-45A4-8C21-BB75EF165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E24AA54-CC93-44DA-8408-1045F42D8B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C60AF64-FD9B-4133-AA55-BA13D99164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9D86154-61A2-4823-BA19-5C61B5ACCE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428A1-FB8C-40F6-93BB-5BD578C7C1B8}" type="datetimeFigureOut">
              <a:rPr lang="en-US" smtClean="0"/>
              <a:t>12/15/2023</a:t>
            </a:fld>
            <a:endParaRPr lang="en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F44FBFE6-071B-443D-A75B-BB678494B2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4AC682B-21FF-41E9-8157-3E726B0239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A2D7F-7ADD-47EB-9458-25EC1560C1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9569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5FA6E75-9F61-4BD6-A541-9D007534E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1D3E995-D94E-4329-AE68-C5B3D62055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BA8D35E-64C7-4213-9FC2-39B6E7DBBC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D9A96130-E064-49F4-BEDD-99603A14684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DDF6B0F1-98D9-472A-8702-68BEF728039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6AF249F2-20EF-4743-8750-E92ADB10C2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428A1-FB8C-40F6-93BB-5BD578C7C1B8}" type="datetimeFigureOut">
              <a:rPr lang="en-US" smtClean="0"/>
              <a:t>12/15/2023</a:t>
            </a:fld>
            <a:endParaRPr lang="en-US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BDDBE9EF-F9F4-498F-B076-947597CEEA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FFE24656-EB4A-4A06-8680-6CDEC8900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A2D7F-7ADD-47EB-9458-25EC1560C1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5169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2033D09-3525-4211-891C-F392BFED9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E1F60193-9B77-4005-A86D-DBFA0E97B8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428A1-FB8C-40F6-93BB-5BD578C7C1B8}" type="datetimeFigureOut">
              <a:rPr lang="en-US" smtClean="0"/>
              <a:t>12/15/2023</a:t>
            </a:fld>
            <a:endParaRPr lang="en-US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2719A56-D7D0-4F3B-8CE0-17FBD63467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3B4F8B8E-2AC2-49E4-AA47-F04A6057F1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A2D7F-7ADD-47EB-9458-25EC1560C1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9494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2E664739-0314-4E0F-8E16-91DC069999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428A1-FB8C-40F6-93BB-5BD578C7C1B8}" type="datetimeFigureOut">
              <a:rPr lang="en-US" smtClean="0"/>
              <a:t>12/15/2023</a:t>
            </a:fld>
            <a:endParaRPr lang="en-US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C8ADE88C-E284-42B7-BA4A-4FB689C200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E022F15-D2BD-4B47-ACD4-9E6F224509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A2D7F-7ADD-47EB-9458-25EC1560C1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3631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3AB5772-26F0-4E1C-B1FE-6956711333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00579A3-BBE5-44D0-BDF3-AB142B469A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C26AED8-1760-469D-8C7A-9F432BB525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0EDF07B-69B5-40C4-8D54-DA277AB691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428A1-FB8C-40F6-93BB-5BD578C7C1B8}" type="datetimeFigureOut">
              <a:rPr lang="en-US" smtClean="0"/>
              <a:t>12/15/2023</a:t>
            </a:fld>
            <a:endParaRPr lang="en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E255FE7-CDF4-4A4C-AE49-59790F87E7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F79E75E-1CED-4B4B-BEF8-666984BC2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A2D7F-7ADD-47EB-9458-25EC1560C1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29751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433802D-09B3-4983-84C4-6A5F47F397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452FC428-B59E-4D78-AFD8-78899738DAF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B7F26755-7291-4FF2-B50D-14BF8C1175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D20B5B8-9E0C-4598-A777-C05094B3C5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428A1-FB8C-40F6-93BB-5BD578C7C1B8}" type="datetimeFigureOut">
              <a:rPr lang="en-US" smtClean="0"/>
              <a:t>12/15/2023</a:t>
            </a:fld>
            <a:endParaRPr lang="en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C1B9D2D-AD42-417C-A74F-0904A65C9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3DA2964-7329-4984-945C-45FBF95D5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A2D7F-7ADD-47EB-9458-25EC1560C1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8009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9BF8E75-8EE8-4D4D-A0D1-0C632ABA52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B495D8E-7F6C-4318-884E-9994C7737D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BEA0054-B13E-4D8F-B222-981BA09F44C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D428A1-FB8C-40F6-93BB-5BD578C7C1B8}" type="datetimeFigureOut">
              <a:rPr lang="en-US" smtClean="0"/>
              <a:t>12/15/2023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85641E6-199B-4766-8EC0-A092075CC1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A7B15CA-E420-4479-AFFE-79F5F79FC7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BA2D7F-7ADD-47EB-9458-25EC1560C1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3398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D6BFE9-000D-4DC0-9651-DE2860649CE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dirty="0">
                <a:latin typeface="Comic Sans MS" panose="030F0702030302020204" pitchFamily="66" charset="0"/>
              </a:rPr>
              <a:t>6.  Митохондрии. </a:t>
            </a:r>
            <a:endParaRPr lang="en-US" dirty="0">
              <a:latin typeface="Comic Sans MS" panose="030F0702030302020204" pitchFamily="66" charset="0"/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52845FCF-0A80-4F5F-9CA1-3D56159424A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>
                <a:latin typeface="Comic Sans MS" panose="030F0702030302020204" pitchFamily="66" charset="0"/>
              </a:rPr>
              <a:t>Нгуен Т.</a:t>
            </a:r>
            <a:endParaRPr lang="en-US" dirty="0">
              <a:latin typeface="Comic Sans MS" panose="030F0702030302020204" pitchFamily="66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899D8D1-5D82-4EDF-99AA-D5FF099516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4326" y="279919"/>
            <a:ext cx="2270149" cy="2118049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713769E-E6D4-4F0D-93DD-DB065E7162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25" y="111967"/>
            <a:ext cx="2771192" cy="2771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73918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DB51A02-47CC-4B7A-AA69-9E1BFC900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>
                <a:latin typeface="Comic Sans MS" panose="030F0702030302020204" pitchFamily="66" charset="0"/>
              </a:rPr>
              <a:t>Строение, функции. </a:t>
            </a:r>
            <a:endParaRPr lang="en-US" dirty="0">
              <a:latin typeface="Comic Sans MS" panose="030F0702030302020204" pitchFamily="66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963A4FA-97E6-4188-AF59-4CDEABE639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4326" y="279919"/>
            <a:ext cx="2270149" cy="2118049"/>
          </a:xfrm>
          <a:prstGeom prst="rect">
            <a:avLst/>
          </a:prstGeom>
        </p:spPr>
      </p:pic>
      <p:pic>
        <p:nvPicPr>
          <p:cNvPr id="2050" name="Picture 2" descr="Просвечивающая электронная микрофотография среза сердца крысы">
            <a:extLst>
              <a:ext uri="{FF2B5EF4-FFF2-40B4-BE49-F238E27FC236}">
                <a16:creationId xmlns:a16="http://schemas.microsoft.com/office/drawing/2014/main" id="{DAEF6951-FACA-44FB-BE70-AD2F8B1D082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620" y="3735322"/>
            <a:ext cx="10515600" cy="2337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utoShape 4" descr="Схематичное изображение небольшого участка митохондрии">
            <a:extLst>
              <a:ext uri="{FF2B5EF4-FFF2-40B4-BE49-F238E27FC236}">
                <a16:creationId xmlns:a16="http://schemas.microsoft.com/office/drawing/2014/main" id="{9514528F-0DF8-4C4E-88B0-888248EDA1B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8110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DB51A02-47CC-4B7A-AA69-9E1BFC900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>
                <a:latin typeface="Comic Sans MS" panose="030F0702030302020204" pitchFamily="66" charset="0"/>
              </a:rPr>
              <a:t>Строение, функции. </a:t>
            </a:r>
            <a:endParaRPr lang="en-US" dirty="0">
              <a:latin typeface="Comic Sans MS" panose="030F0702030302020204" pitchFamily="66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963A4FA-97E6-4188-AF59-4CDEABE639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4326" y="279919"/>
            <a:ext cx="2270149" cy="2118049"/>
          </a:xfrm>
          <a:prstGeom prst="rect">
            <a:avLst/>
          </a:prstGeom>
        </p:spPr>
      </p:pic>
      <p:sp>
        <p:nvSpPr>
          <p:cNvPr id="7" name="AutoShape 4" descr="Схематичное изображение небольшого участка митохондрии">
            <a:extLst>
              <a:ext uri="{FF2B5EF4-FFF2-40B4-BE49-F238E27FC236}">
                <a16:creationId xmlns:a16="http://schemas.microsoft.com/office/drawing/2014/main" id="{9514528F-0DF8-4C4E-88B0-888248EDA1B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074" name="Picture 2" descr="Схематичное изображение небольшого участка митохондрии">
            <a:extLst>
              <a:ext uri="{FF2B5EF4-FFF2-40B4-BE49-F238E27FC236}">
                <a16:creationId xmlns:a16="http://schemas.microsoft.com/office/drawing/2014/main" id="{BA1F3212-305D-4C73-B331-6ECEDC34274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02" y="1844287"/>
            <a:ext cx="7488689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30329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DB51A02-47CC-4B7A-AA69-9E1BFC900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>
                <a:latin typeface="Comic Sans MS" panose="030F0702030302020204" pitchFamily="66" charset="0"/>
              </a:rPr>
              <a:t>Деление, слияние, транспорт </a:t>
            </a:r>
            <a:r>
              <a:rPr lang="ru-RU" dirty="0" err="1">
                <a:latin typeface="Comic Sans MS" panose="030F0702030302020204" pitchFamily="66" charset="0"/>
              </a:rPr>
              <a:t>митохондрий</a:t>
            </a:r>
            <a:r>
              <a:rPr lang="ru-RU" dirty="0">
                <a:latin typeface="Comic Sans MS" panose="030F0702030302020204" pitchFamily="66" charset="0"/>
              </a:rPr>
              <a:t>. </a:t>
            </a:r>
            <a:endParaRPr lang="en-US" dirty="0">
              <a:latin typeface="Comic Sans MS" panose="030F0702030302020204" pitchFamily="66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963A4FA-97E6-4188-AF59-4CDEABE639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4326" y="279919"/>
            <a:ext cx="2270149" cy="2118049"/>
          </a:xfrm>
          <a:prstGeom prst="rect">
            <a:avLst/>
          </a:prstGeom>
        </p:spPr>
      </p:pic>
      <p:pic>
        <p:nvPicPr>
          <p:cNvPr id="1026" name="Picture 2" descr="Просвечивающие электронные микрофотографии митохондриальных везикул">
            <a:extLst>
              <a:ext uri="{FF2B5EF4-FFF2-40B4-BE49-F238E27FC236}">
                <a16:creationId xmlns:a16="http://schemas.microsoft.com/office/drawing/2014/main" id="{BE25EF1F-356B-4314-A1C5-01A785EA3A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893582"/>
            <a:ext cx="10627567" cy="4852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06531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DB51A02-47CC-4B7A-AA69-9E1BFC900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>
                <a:latin typeface="Comic Sans MS" panose="030F0702030302020204" pitchFamily="66" charset="0"/>
              </a:rPr>
              <a:t>Деление, слияние, транспорт </a:t>
            </a:r>
            <a:r>
              <a:rPr lang="ru-RU" dirty="0" err="1">
                <a:latin typeface="Comic Sans MS" panose="030F0702030302020204" pitchFamily="66" charset="0"/>
              </a:rPr>
              <a:t>митохондрий</a:t>
            </a:r>
            <a:r>
              <a:rPr lang="ru-RU" dirty="0">
                <a:latin typeface="Comic Sans MS" panose="030F0702030302020204" pitchFamily="66" charset="0"/>
              </a:rPr>
              <a:t>. </a:t>
            </a:r>
            <a:endParaRPr lang="en-US" dirty="0">
              <a:latin typeface="Comic Sans MS" panose="030F0702030302020204" pitchFamily="66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963A4FA-97E6-4188-AF59-4CDEABE639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4326" y="279919"/>
            <a:ext cx="2270149" cy="2118049"/>
          </a:xfrm>
          <a:prstGeom prst="rect">
            <a:avLst/>
          </a:prstGeom>
        </p:spPr>
      </p:pic>
      <p:pic>
        <p:nvPicPr>
          <p:cNvPr id="5" name="Picture 4" descr="Баланс деления и слияния митохондрий">
            <a:extLst>
              <a:ext uri="{FF2B5EF4-FFF2-40B4-BE49-F238E27FC236}">
                <a16:creationId xmlns:a16="http://schemas.microsoft.com/office/drawing/2014/main" id="{9B3BC51D-582C-4A6D-8961-A2B8BF913D4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6618" y="1694676"/>
            <a:ext cx="8092615" cy="4576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44996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DB51A02-47CC-4B7A-AA69-9E1BFC900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>
                <a:latin typeface="Comic Sans MS" panose="030F0702030302020204" pitchFamily="66" charset="0"/>
              </a:rPr>
              <a:t>Деление, слияние, транспорт </a:t>
            </a:r>
            <a:r>
              <a:rPr lang="ru-RU" dirty="0" err="1">
                <a:latin typeface="Comic Sans MS" panose="030F0702030302020204" pitchFamily="66" charset="0"/>
              </a:rPr>
              <a:t>митохондрий</a:t>
            </a:r>
            <a:r>
              <a:rPr lang="ru-RU" dirty="0">
                <a:latin typeface="Comic Sans MS" panose="030F0702030302020204" pitchFamily="66" charset="0"/>
              </a:rPr>
              <a:t>. </a:t>
            </a:r>
            <a:endParaRPr lang="en-US" dirty="0">
              <a:latin typeface="Comic Sans MS" panose="030F0702030302020204" pitchFamily="66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963A4FA-97E6-4188-AF59-4CDEABE639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4326" y="279919"/>
            <a:ext cx="2270149" cy="2118049"/>
          </a:xfrm>
          <a:prstGeom prst="rect">
            <a:avLst/>
          </a:prstGeom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E2D90AAB-1C12-4B28-AEAD-1A141331B16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623" y="1844286"/>
            <a:ext cx="7039039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53813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DB51A02-47CC-4B7A-AA69-9E1BFC900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err="1">
                <a:latin typeface="Comic Sans MS" panose="030F0702030302020204" pitchFamily="66" charset="0"/>
              </a:rPr>
              <a:t>Митофагия</a:t>
            </a:r>
            <a:r>
              <a:rPr lang="ru-RU" dirty="0">
                <a:latin typeface="Comic Sans MS" panose="030F0702030302020204" pitchFamily="66" charset="0"/>
              </a:rPr>
              <a:t>. </a:t>
            </a:r>
            <a:endParaRPr lang="en-US" dirty="0">
              <a:latin typeface="Comic Sans MS" panose="030F0702030302020204" pitchFamily="66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963A4FA-97E6-4188-AF59-4CDEABE639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4326" y="279919"/>
            <a:ext cx="2270149" cy="2118049"/>
          </a:xfrm>
          <a:prstGeom prst="rect">
            <a:avLst/>
          </a:prstGeom>
        </p:spPr>
      </p:pic>
      <p:pic>
        <p:nvPicPr>
          <p:cNvPr id="6146" name="Picture 2" descr="Куда пропадают плохие митохондрии?">
            <a:extLst>
              <a:ext uri="{FF2B5EF4-FFF2-40B4-BE49-F238E27FC236}">
                <a16:creationId xmlns:a16="http://schemas.microsoft.com/office/drawing/2014/main" id="{E79E553C-74A2-4D02-BEE3-92D74FF7865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4612" y="1775894"/>
            <a:ext cx="7687363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20518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963A4FA-97E6-4188-AF59-4CDEABE639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4326" y="279919"/>
            <a:ext cx="2270149" cy="2118049"/>
          </a:xfrm>
          <a:prstGeom prst="rect">
            <a:avLst/>
          </a:prstGeom>
        </p:spPr>
      </p:pic>
      <p:pic>
        <p:nvPicPr>
          <p:cNvPr id="5122" name="Picture 2" descr="figure 2">
            <a:extLst>
              <a:ext uri="{FF2B5EF4-FFF2-40B4-BE49-F238E27FC236}">
                <a16:creationId xmlns:a16="http://schemas.microsoft.com/office/drawing/2014/main" id="{C907641D-7FA9-4796-9FB5-2C11558F64C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151" y="279919"/>
            <a:ext cx="8101026" cy="6362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0734490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Words>38</Words>
  <Application>Microsoft Office PowerPoint</Application>
  <PresentationFormat>Широкоэкранный</PresentationFormat>
  <Paragraphs>8</Paragraphs>
  <Slides>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Comic Sans MS</vt:lpstr>
      <vt:lpstr>Тема Office</vt:lpstr>
      <vt:lpstr>6.  Митохондрии. </vt:lpstr>
      <vt:lpstr>Строение, функции. </vt:lpstr>
      <vt:lpstr>Строение, функции. </vt:lpstr>
      <vt:lpstr>Деление, слияние, транспорт митохондрий. </vt:lpstr>
      <vt:lpstr>Деление, слияние, транспорт митохондрий. </vt:lpstr>
      <vt:lpstr>Деление, слияние, транспорт митохондрий. </vt:lpstr>
      <vt:lpstr>Митофагия. 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6.  Митохондрии. Строение, функции. Деление, слияние, транспорт митохондрий. Митофагия. Механизмы, роль в функционировании нервных клеток.</dc:title>
  <dc:creator>Thu Nguen</dc:creator>
  <cp:lastModifiedBy>Thu Nguen</cp:lastModifiedBy>
  <cp:revision>4</cp:revision>
  <dcterms:created xsi:type="dcterms:W3CDTF">2023-12-15T10:26:32Z</dcterms:created>
  <dcterms:modified xsi:type="dcterms:W3CDTF">2023-12-15T12:31:12Z</dcterms:modified>
</cp:coreProperties>
</file>